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512759A-6467-4696-91A0-ADED84191F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200" dirty="0"/>
              <a:t>No crepúsculo, </a:t>
            </a:r>
          </a:p>
          <a:p>
            <a:r>
              <a:rPr lang="pt-BR" sz="3200" dirty="0"/>
              <a:t>sombras vem à Terra,</a:t>
            </a:r>
          </a:p>
          <a:p>
            <a:r>
              <a:rPr lang="pt-BR" sz="3200" dirty="0"/>
              <a:t>Ao descanso todos convidar. </a:t>
            </a:r>
          </a:p>
          <a:p>
            <a:r>
              <a:rPr lang="pt-BR" sz="3200" dirty="0"/>
              <a:t>Deus, porém, promete a alvorada,</a:t>
            </a:r>
          </a:p>
          <a:p>
            <a:r>
              <a:rPr lang="pt-BR" sz="3200" dirty="0"/>
              <a:t>E, das nuvens, sombras dissipar.</a:t>
            </a:r>
          </a:p>
        </p:txBody>
      </p:sp>
    </p:spTree>
    <p:extLst>
      <p:ext uri="{BB962C8B-B14F-4D97-AF65-F5344CB8AC3E}">
        <p14:creationId xmlns:p14="http://schemas.microsoft.com/office/powerpoint/2010/main" val="2207143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CFEC9-FCA9-45E6-A321-367DD54123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Sombras, Deus </a:t>
            </a:r>
          </a:p>
          <a:p>
            <a:r>
              <a:rPr lang="pt-BR" dirty="0"/>
              <a:t>desfaz as sombras; </a:t>
            </a:r>
          </a:p>
          <a:p>
            <a:r>
              <a:rPr lang="pt-BR" dirty="0"/>
              <a:t>Firme é Seu amor </a:t>
            </a:r>
          </a:p>
          <a:p>
            <a:r>
              <a:rPr lang="pt-BR" dirty="0"/>
              <a:t>em cuidar de nós. </a:t>
            </a:r>
          </a:p>
        </p:txBody>
      </p:sp>
    </p:spTree>
    <p:extLst>
      <p:ext uri="{BB962C8B-B14F-4D97-AF65-F5344CB8AC3E}">
        <p14:creationId xmlns:p14="http://schemas.microsoft.com/office/powerpoint/2010/main" val="66401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7E5F94-180B-4526-89EC-81139E5A1B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Sombras, Deus </a:t>
            </a:r>
          </a:p>
          <a:p>
            <a:r>
              <a:rPr lang="pt-BR" dirty="0"/>
              <a:t>desfaz as sombras; </a:t>
            </a:r>
          </a:p>
          <a:p>
            <a:r>
              <a:rPr lang="pt-BR" dirty="0"/>
              <a:t>Não nos deixará </a:t>
            </a:r>
          </a:p>
          <a:p>
            <a:r>
              <a:rPr lang="pt-BR" dirty="0"/>
              <a:t>lutar em dor, a sós. </a:t>
            </a:r>
          </a:p>
        </p:txBody>
      </p:sp>
    </p:spTree>
    <p:extLst>
      <p:ext uri="{BB962C8B-B14F-4D97-AF65-F5344CB8AC3E}">
        <p14:creationId xmlns:p14="http://schemas.microsoft.com/office/powerpoint/2010/main" val="1301366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5172A28-C199-40DF-B2D7-3AF38485D4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as sombras </a:t>
            </a:r>
          </a:p>
          <a:p>
            <a:r>
              <a:rPr lang="pt-BR" dirty="0"/>
              <a:t>cobrem o horizonte, </a:t>
            </a:r>
          </a:p>
          <a:p>
            <a:r>
              <a:rPr lang="pt-BR" dirty="0"/>
              <a:t>Mesmo que o Sol não possa ver, </a:t>
            </a:r>
          </a:p>
          <a:p>
            <a:r>
              <a:rPr lang="pt-BR" dirty="0"/>
              <a:t>Em Jesus encontro meu refúgio, </a:t>
            </a:r>
          </a:p>
          <a:p>
            <a:r>
              <a:rPr lang="pt-BR" dirty="0"/>
              <a:t>Das tormentas deste meu viver.</a:t>
            </a:r>
          </a:p>
        </p:txBody>
      </p:sp>
    </p:spTree>
    <p:extLst>
      <p:ext uri="{BB962C8B-B14F-4D97-AF65-F5344CB8AC3E}">
        <p14:creationId xmlns:p14="http://schemas.microsoft.com/office/powerpoint/2010/main" val="2090501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CFEC9-FCA9-45E6-A321-367DD54123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Sombras, Deus </a:t>
            </a:r>
          </a:p>
          <a:p>
            <a:r>
              <a:rPr lang="pt-BR" dirty="0"/>
              <a:t>desfaz as sombras; </a:t>
            </a:r>
          </a:p>
          <a:p>
            <a:r>
              <a:rPr lang="pt-BR" dirty="0"/>
              <a:t>Firme é Seu amor </a:t>
            </a:r>
          </a:p>
          <a:p>
            <a:r>
              <a:rPr lang="pt-BR" dirty="0"/>
              <a:t>em cuidar de nós. </a:t>
            </a:r>
          </a:p>
        </p:txBody>
      </p:sp>
    </p:spTree>
    <p:extLst>
      <p:ext uri="{BB962C8B-B14F-4D97-AF65-F5344CB8AC3E}">
        <p14:creationId xmlns:p14="http://schemas.microsoft.com/office/powerpoint/2010/main" val="3722060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DESFAZ AS SOMBRAS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97E5F94-180B-4526-89EC-81139E5A1B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Sombras, Deus </a:t>
            </a:r>
          </a:p>
          <a:p>
            <a:r>
              <a:rPr lang="pt-BR" dirty="0"/>
              <a:t>desfaz as sombras; </a:t>
            </a:r>
          </a:p>
          <a:p>
            <a:r>
              <a:rPr lang="pt-BR" dirty="0"/>
              <a:t>Não nos deixará </a:t>
            </a:r>
          </a:p>
          <a:p>
            <a:r>
              <a:rPr lang="pt-BR" dirty="0"/>
              <a:t>lutar em dor, a sós. </a:t>
            </a:r>
          </a:p>
        </p:txBody>
      </p:sp>
    </p:spTree>
    <p:extLst>
      <p:ext uri="{BB962C8B-B14F-4D97-AF65-F5344CB8AC3E}">
        <p14:creationId xmlns:p14="http://schemas.microsoft.com/office/powerpoint/2010/main" val="68074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119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DESFAZ AS SOMBRAS</vt:lpstr>
      <vt:lpstr>DEUS DESFAZ AS SOMBRAS</vt:lpstr>
      <vt:lpstr>DEUS DESFAZ AS SOMBRAS</vt:lpstr>
      <vt:lpstr>DEUS DESFAZ AS SOMBRAS</vt:lpstr>
      <vt:lpstr>DEUS DESFAZ AS SOMBRAS</vt:lpstr>
      <vt:lpstr>DEUS DESFAZ AS SOMBRAS</vt:lpstr>
      <vt:lpstr>DEUS DESFAZ AS SOMBRAS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2019-06-12T22:53:33Z</dcterms:modified>
</cp:coreProperties>
</file>

<file path=docProps/thumbnail.jpeg>
</file>